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349" r:id="rId3"/>
    <p:sldId id="293" r:id="rId4"/>
    <p:sldId id="346" r:id="rId5"/>
    <p:sldId id="499" r:id="rId6"/>
    <p:sldId id="500" r:id="rId7"/>
    <p:sldId id="501" r:id="rId8"/>
    <p:sldId id="502" r:id="rId9"/>
    <p:sldId id="503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67" r:id="rId18"/>
    <p:sldId id="568" r:id="rId19"/>
    <p:sldId id="393" r:id="rId20"/>
    <p:sldId id="571" r:id="rId21"/>
    <p:sldId id="572" r:id="rId22"/>
    <p:sldId id="573" r:id="rId23"/>
    <p:sldId id="574" r:id="rId24"/>
    <p:sldId id="575" r:id="rId25"/>
    <p:sldId id="576" r:id="rId26"/>
    <p:sldId id="577" r:id="rId27"/>
    <p:sldId id="578" r:id="rId28"/>
    <p:sldId id="579" r:id="rId29"/>
    <p:sldId id="580" r:id="rId30"/>
    <p:sldId id="581" r:id="rId31"/>
    <p:sldId id="582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590" r:id="rId40"/>
    <p:sldId id="445" r:id="rId41"/>
    <p:sldId id="595" r:id="rId42"/>
    <p:sldId id="598" r:id="rId43"/>
    <p:sldId id="599" r:id="rId44"/>
    <p:sldId id="597" r:id="rId45"/>
    <p:sldId id="596" r:id="rId46"/>
    <p:sldId id="600" r:id="rId47"/>
    <p:sldId id="601" r:id="rId48"/>
    <p:sldId id="602" r:id="rId49"/>
    <p:sldId id="603" r:id="rId50"/>
    <p:sldId id="604" r:id="rId51"/>
    <p:sldId id="605" r:id="rId52"/>
    <p:sldId id="606" r:id="rId53"/>
    <p:sldId id="607" r:id="rId54"/>
    <p:sldId id="608" r:id="rId55"/>
    <p:sldId id="609" r:id="rId56"/>
    <p:sldId id="610" r:id="rId57"/>
    <p:sldId id="611" r:id="rId58"/>
    <p:sldId id="612" r:id="rId59"/>
    <p:sldId id="613" r:id="rId60"/>
    <p:sldId id="614" r:id="rId61"/>
    <p:sldId id="615" r:id="rId62"/>
    <p:sldId id="616" r:id="rId63"/>
    <p:sldId id="617" r:id="rId64"/>
    <p:sldId id="618" r:id="rId65"/>
    <p:sldId id="619" r:id="rId66"/>
    <p:sldId id="620" r:id="rId67"/>
    <p:sldId id="621" r:id="rId68"/>
    <p:sldId id="622" r:id="rId69"/>
    <p:sldId id="623" r:id="rId70"/>
    <p:sldId id="624" r:id="rId71"/>
    <p:sldId id="625" r:id="rId72"/>
    <p:sldId id="626" r:id="rId73"/>
    <p:sldId id="627" r:id="rId74"/>
    <p:sldId id="628" r:id="rId75"/>
    <p:sldId id="629" r:id="rId76"/>
    <p:sldId id="630" r:id="rId77"/>
    <p:sldId id="631" r:id="rId78"/>
    <p:sldId id="446" r:id="rId79"/>
    <p:sldId id="634" r:id="rId80"/>
    <p:sldId id="635" r:id="rId81"/>
    <p:sldId id="636" r:id="rId82"/>
    <p:sldId id="637" r:id="rId83"/>
    <p:sldId id="638" r:id="rId84"/>
    <p:sldId id="639" r:id="rId85"/>
    <p:sldId id="640" r:id="rId86"/>
    <p:sldId id="641" r:id="rId87"/>
    <p:sldId id="642" r:id="rId88"/>
    <p:sldId id="643" r:id="rId89"/>
    <p:sldId id="644" r:id="rId90"/>
    <p:sldId id="645" r:id="rId91"/>
    <p:sldId id="646" r:id="rId92"/>
    <p:sldId id="647" r:id="rId93"/>
    <p:sldId id="648" r:id="rId94"/>
    <p:sldId id="353" r:id="rId95"/>
  </p:sldIdLst>
  <p:sldSz cx="12192000" cy="6858000"/>
  <p:notesSz cx="6858000" cy="9144000"/>
  <p:custDataLst>
    <p:tags r:id="rId10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6D3"/>
    <a:srgbClr val="269FD3"/>
    <a:srgbClr val="0C86B6"/>
    <a:srgbClr val="FFCCCC"/>
    <a:srgbClr val="FF9900"/>
    <a:srgbClr val="6666FF"/>
    <a:srgbClr val="9900FF"/>
    <a:srgbClr val="9933FF"/>
    <a:srgbClr val="366092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5" y="53"/>
      </p:cViewPr>
      <p:guideLst>
        <p:guide orient="horz" pos="216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viewProps" Target="viewProps.xml"/><Relationship Id="rId98" Type="http://schemas.openxmlformats.org/officeDocument/2006/relationships/presProps" Target="presProps.xml"/><Relationship Id="rId97" Type="http://schemas.openxmlformats.org/officeDocument/2006/relationships/handoutMaster" Target="handoutMasters/handoutMaster1.xml"/><Relationship Id="rId96" Type="http://schemas.openxmlformats.org/officeDocument/2006/relationships/notesMaster" Target="notesMasters/notesMaster1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1" Type="http://schemas.openxmlformats.org/officeDocument/2006/relationships/tags" Target="tags/tag208.xml"/><Relationship Id="rId100" Type="http://schemas.openxmlformats.org/officeDocument/2006/relationships/tableStyles" Target="tableStyle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0D03E-A00B-4148-B7C4-0A80716CBB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366F0-F63C-4B25-9331-7DFBF70FDBC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53279-6BF8-46AE-A013-2EBBD1BE22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5486A-523A-4169-A026-E9B7C8D197E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6691707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-76200" y="202565"/>
            <a:ext cx="721550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时序差分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资格迹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lang="zh-CN" altLang="en-US" sz="2000" b="1" kern="12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1" name="等腰三角形 20"/>
          <p:cNvSpPr/>
          <p:nvPr userDrawn="1"/>
        </p:nvSpPr>
        <p:spPr bwMode="auto">
          <a:xfrm flipV="1">
            <a:off x="716348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6691707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等腰三角形 20"/>
          <p:cNvSpPr/>
          <p:nvPr userDrawn="1"/>
        </p:nvSpPr>
        <p:spPr bwMode="auto">
          <a:xfrm flipV="1">
            <a:off x="2123451" y="715403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2" name="TextBox 15"/>
          <p:cNvSpPr txBox="1"/>
          <p:nvPr userDrawn="1">
            <p:custDataLst>
              <p:tags r:id="rId3"/>
            </p:custDataLst>
          </p:nvPr>
        </p:nvSpPr>
        <p:spPr>
          <a:xfrm>
            <a:off x="-76200" y="202565"/>
            <a:ext cx="721550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时序差分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资格迹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lang="zh-CN" altLang="en-US" sz="2000" b="1" kern="12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72898" y="625060"/>
            <a:ext cx="6691707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等腰三角形 14"/>
          <p:cNvSpPr/>
          <p:nvPr userDrawn="1"/>
        </p:nvSpPr>
        <p:spPr bwMode="auto">
          <a:xfrm flipV="1">
            <a:off x="3813457" y="715621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2" name="TextBox 15"/>
          <p:cNvSpPr txBox="1"/>
          <p:nvPr userDrawn="1">
            <p:custDataLst>
              <p:tags r:id="rId3"/>
            </p:custDataLst>
          </p:nvPr>
        </p:nvSpPr>
        <p:spPr>
          <a:xfrm>
            <a:off x="-76200" y="202565"/>
            <a:ext cx="721550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时序差分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资格迹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lang="zh-CN" altLang="en-US" sz="2000" b="1" kern="12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6691707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等腰三角形 20"/>
          <p:cNvSpPr/>
          <p:nvPr userDrawn="1"/>
        </p:nvSpPr>
        <p:spPr bwMode="auto">
          <a:xfrm flipV="1">
            <a:off x="3800319" y="715863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2" name="TextBox 15"/>
          <p:cNvSpPr txBox="1"/>
          <p:nvPr userDrawn="1">
            <p:custDataLst>
              <p:tags r:id="rId3"/>
            </p:custDataLst>
          </p:nvPr>
        </p:nvSpPr>
        <p:spPr>
          <a:xfrm>
            <a:off x="-76200" y="202565"/>
            <a:ext cx="721550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时序差分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资格迹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lang="zh-CN" altLang="en-US" sz="2000" b="1" kern="12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 userDrawn="1"/>
        </p:nvSpPr>
        <p:spPr bwMode="auto">
          <a:xfrm>
            <a:off x="72898" y="625060"/>
            <a:ext cx="6691707" cy="4571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等腰三角形 20"/>
          <p:cNvSpPr/>
          <p:nvPr userDrawn="1"/>
        </p:nvSpPr>
        <p:spPr bwMode="auto">
          <a:xfrm flipV="1">
            <a:off x="5940757" y="715332"/>
            <a:ext cx="198783" cy="152400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  <p:sp>
        <p:nvSpPr>
          <p:cNvPr id="2" name="TextBox 15"/>
          <p:cNvSpPr txBox="1"/>
          <p:nvPr userDrawn="1">
            <p:custDataLst>
              <p:tags r:id="rId3"/>
            </p:custDataLst>
          </p:nvPr>
        </p:nvSpPr>
        <p:spPr>
          <a:xfrm>
            <a:off x="-76200" y="202565"/>
            <a:ext cx="721550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时序差分</a:t>
            </a:r>
            <a:r>
              <a:rPr lang="en-US" altLang="zh-CN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资格迹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r>
              <a:rPr lang="en-US" altLang="zh-CN" sz="2000" b="1" kern="12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lang="zh-CN" altLang="en-US" sz="2000" b="1" kern="1200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lang="zh-CN" altLang="en-US" sz="2000" b="1" kern="1200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7"/>
          <p:cNvSpPr/>
          <p:nvPr userDrawn="1"/>
        </p:nvSpPr>
        <p:spPr bwMode="auto">
          <a:xfrm>
            <a:off x="-14511" y="6502400"/>
            <a:ext cx="10602998" cy="1451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18"/>
          <p:cNvSpPr/>
          <p:nvPr userDrawn="1"/>
        </p:nvSpPr>
        <p:spPr bwMode="auto">
          <a:xfrm>
            <a:off x="11277631" y="6495144"/>
            <a:ext cx="921657" cy="15239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2"/>
          <p:cNvSpPr txBox="1"/>
          <p:nvPr userDrawn="1"/>
        </p:nvSpPr>
        <p:spPr bwMode="auto">
          <a:xfrm>
            <a:off x="10360331" y="6341571"/>
            <a:ext cx="847844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2CCF5A7F-EC20-4BA8-A62C-D8F3AF147111}" type="slidenum">
              <a:rPr lang="zh-CN" altLang="en-US" sz="3200" b="1" smtClean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endParaRPr lang="zh-CN" altLang="en-US" sz="3200" b="1" dirty="0">
              <a:solidFill>
                <a:schemeClr val="accent3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59690"/>
            <a:ext cx="956310" cy="956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tags" Target="../tags/tag24.xml"/><Relationship Id="rId2" Type="http://schemas.openxmlformats.org/officeDocument/2006/relationships/image" Target="../media/image24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tags" Target="../tags/tag26.xml"/><Relationship Id="rId2" Type="http://schemas.openxmlformats.org/officeDocument/2006/relationships/image" Target="../media/image26.png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tags" Target="../tags/tag28.xml"/><Relationship Id="rId2" Type="http://schemas.openxmlformats.org/officeDocument/2006/relationships/image" Target="../media/image28.png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33.png"/><Relationship Id="rId7" Type="http://schemas.openxmlformats.org/officeDocument/2006/relationships/tags" Target="../tags/tag32.xml"/><Relationship Id="rId6" Type="http://schemas.openxmlformats.org/officeDocument/2006/relationships/image" Target="../media/image32.png"/><Relationship Id="rId5" Type="http://schemas.openxmlformats.org/officeDocument/2006/relationships/tags" Target="../tags/tag31.xml"/><Relationship Id="rId4" Type="http://schemas.openxmlformats.org/officeDocument/2006/relationships/image" Target="../media/image31.png"/><Relationship Id="rId3" Type="http://schemas.openxmlformats.org/officeDocument/2006/relationships/tags" Target="../tags/tag30.xml"/><Relationship Id="rId2" Type="http://schemas.openxmlformats.org/officeDocument/2006/relationships/image" Target="../media/image30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6.png"/><Relationship Id="rId13" Type="http://schemas.openxmlformats.org/officeDocument/2006/relationships/tags" Target="../tags/tag35.xml"/><Relationship Id="rId12" Type="http://schemas.openxmlformats.org/officeDocument/2006/relationships/image" Target="../media/image35.png"/><Relationship Id="rId11" Type="http://schemas.openxmlformats.org/officeDocument/2006/relationships/tags" Target="../tags/tag34.xml"/><Relationship Id="rId10" Type="http://schemas.openxmlformats.org/officeDocument/2006/relationships/image" Target="../media/image34.png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8.png"/><Relationship Id="rId3" Type="http://schemas.openxmlformats.org/officeDocument/2006/relationships/tags" Target="../tags/tag37.xml"/><Relationship Id="rId2" Type="http://schemas.openxmlformats.org/officeDocument/2006/relationships/image" Target="../media/image37.png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image" Target="../media/image41.png"/><Relationship Id="rId5" Type="http://schemas.openxmlformats.org/officeDocument/2006/relationships/tags" Target="../tags/tag40.xml"/><Relationship Id="rId4" Type="http://schemas.openxmlformats.org/officeDocument/2006/relationships/image" Target="../media/image40.png"/><Relationship Id="rId3" Type="http://schemas.openxmlformats.org/officeDocument/2006/relationships/tags" Target="../tags/tag39.xml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tags" Target="../tags/tag44.xml"/><Relationship Id="rId2" Type="http://schemas.openxmlformats.org/officeDocument/2006/relationships/image" Target="../media/image43.png"/><Relationship Id="rId1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tags" Target="../tags/tag48.xml"/><Relationship Id="rId4" Type="http://schemas.openxmlformats.org/officeDocument/2006/relationships/image" Target="../media/image47.png"/><Relationship Id="rId3" Type="http://schemas.openxmlformats.org/officeDocument/2006/relationships/tags" Target="../tags/tag47.xml"/><Relationship Id="rId2" Type="http://schemas.openxmlformats.org/officeDocument/2006/relationships/image" Target="../media/image46.png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tags" Target="../tags/tag51.xml"/><Relationship Id="rId2" Type="http://schemas.openxmlformats.org/officeDocument/2006/relationships/image" Target="../media/image50.png"/><Relationship Id="rId1" Type="http://schemas.openxmlformats.org/officeDocument/2006/relationships/tags" Target="../tags/tag5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../media/image55.png"/><Relationship Id="rId7" Type="http://schemas.openxmlformats.org/officeDocument/2006/relationships/tags" Target="../tags/tag55.xml"/><Relationship Id="rId6" Type="http://schemas.openxmlformats.org/officeDocument/2006/relationships/image" Target="../media/image54.png"/><Relationship Id="rId5" Type="http://schemas.openxmlformats.org/officeDocument/2006/relationships/tags" Target="../tags/tag54.xml"/><Relationship Id="rId4" Type="http://schemas.openxmlformats.org/officeDocument/2006/relationships/image" Target="../media/image53.png"/><Relationship Id="rId3" Type="http://schemas.openxmlformats.org/officeDocument/2006/relationships/tags" Target="../tags/tag53.xml"/><Relationship Id="rId2" Type="http://schemas.openxmlformats.org/officeDocument/2006/relationships/image" Target="../media/image5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1" Type="http://schemas.openxmlformats.org/officeDocument/2006/relationships/tags" Target="../tags/tag5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tags" Target="../tags/tag61.xml"/><Relationship Id="rId7" Type="http://schemas.openxmlformats.org/officeDocument/2006/relationships/image" Target="../media/image59.png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58.png"/><Relationship Id="rId3" Type="http://schemas.openxmlformats.org/officeDocument/2006/relationships/tags" Target="../tags/tag58.xml"/><Relationship Id="rId2" Type="http://schemas.openxmlformats.org/officeDocument/2006/relationships/image" Target="../media/image57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64.png"/><Relationship Id="rId16" Type="http://schemas.openxmlformats.org/officeDocument/2006/relationships/tags" Target="../tags/tag65.xml"/><Relationship Id="rId15" Type="http://schemas.openxmlformats.org/officeDocument/2006/relationships/image" Target="../media/image63.png"/><Relationship Id="rId14" Type="http://schemas.openxmlformats.org/officeDocument/2006/relationships/tags" Target="../tags/tag64.xml"/><Relationship Id="rId13" Type="http://schemas.openxmlformats.org/officeDocument/2006/relationships/image" Target="../media/image62.png"/><Relationship Id="rId12" Type="http://schemas.openxmlformats.org/officeDocument/2006/relationships/tags" Target="../tags/tag63.xml"/><Relationship Id="rId11" Type="http://schemas.openxmlformats.org/officeDocument/2006/relationships/image" Target="../media/image61.png"/><Relationship Id="rId10" Type="http://schemas.openxmlformats.org/officeDocument/2006/relationships/tags" Target="../tags/tag62.xml"/><Relationship Id="rId1" Type="http://schemas.openxmlformats.org/officeDocument/2006/relationships/tags" Target="../tags/tag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tags" Target="../tags/tag69.xml"/><Relationship Id="rId4" Type="http://schemas.openxmlformats.org/officeDocument/2006/relationships/image" Target="../media/image67.png"/><Relationship Id="rId3" Type="http://schemas.openxmlformats.org/officeDocument/2006/relationships/tags" Target="../tags/tag68.xml"/><Relationship Id="rId2" Type="http://schemas.openxmlformats.org/officeDocument/2006/relationships/image" Target="../media/image66.png"/><Relationship Id="rId1" Type="http://schemas.openxmlformats.org/officeDocument/2006/relationships/tags" Target="../tags/tag67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tags" Target="../tags/tag72.xml"/><Relationship Id="rId4" Type="http://schemas.openxmlformats.org/officeDocument/2006/relationships/image" Target="../media/image70.png"/><Relationship Id="rId3" Type="http://schemas.openxmlformats.org/officeDocument/2006/relationships/tags" Target="../tags/tag71.xml"/><Relationship Id="rId2" Type="http://schemas.openxmlformats.org/officeDocument/2006/relationships/image" Target="../media/image69.png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75.png"/><Relationship Id="rId7" Type="http://schemas.openxmlformats.org/officeDocument/2006/relationships/tags" Target="../tags/tag76.xml"/><Relationship Id="rId6" Type="http://schemas.openxmlformats.org/officeDocument/2006/relationships/image" Target="../media/image74.png"/><Relationship Id="rId5" Type="http://schemas.openxmlformats.org/officeDocument/2006/relationships/tags" Target="../tags/tag75.xml"/><Relationship Id="rId4" Type="http://schemas.openxmlformats.org/officeDocument/2006/relationships/image" Target="../media/image73.png"/><Relationship Id="rId3" Type="http://schemas.openxmlformats.org/officeDocument/2006/relationships/tags" Target="../tags/tag74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82.png"/><Relationship Id="rId21" Type="http://schemas.openxmlformats.org/officeDocument/2006/relationships/tags" Target="../tags/tag83.xml"/><Relationship Id="rId20" Type="http://schemas.openxmlformats.org/officeDocument/2006/relationships/image" Target="../media/image81.png"/><Relationship Id="rId2" Type="http://schemas.openxmlformats.org/officeDocument/2006/relationships/image" Target="../media/image72.png"/><Relationship Id="rId19" Type="http://schemas.openxmlformats.org/officeDocument/2006/relationships/tags" Target="../tags/tag82.xml"/><Relationship Id="rId18" Type="http://schemas.openxmlformats.org/officeDocument/2006/relationships/image" Target="../media/image80.png"/><Relationship Id="rId17" Type="http://schemas.openxmlformats.org/officeDocument/2006/relationships/tags" Target="../tags/tag81.xml"/><Relationship Id="rId16" Type="http://schemas.openxmlformats.org/officeDocument/2006/relationships/image" Target="../media/image79.png"/><Relationship Id="rId15" Type="http://schemas.openxmlformats.org/officeDocument/2006/relationships/tags" Target="../tags/tag80.xml"/><Relationship Id="rId14" Type="http://schemas.openxmlformats.org/officeDocument/2006/relationships/image" Target="../media/image78.png"/><Relationship Id="rId13" Type="http://schemas.openxmlformats.org/officeDocument/2006/relationships/tags" Target="../tags/tag79.xml"/><Relationship Id="rId12" Type="http://schemas.openxmlformats.org/officeDocument/2006/relationships/image" Target="../media/image77.png"/><Relationship Id="rId11" Type="http://schemas.openxmlformats.org/officeDocument/2006/relationships/tags" Target="../tags/tag78.xml"/><Relationship Id="rId10" Type="http://schemas.openxmlformats.org/officeDocument/2006/relationships/image" Target="../media/image76.png"/><Relationship Id="rId1" Type="http://schemas.openxmlformats.org/officeDocument/2006/relationships/tags" Target="../tags/tag7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86.png"/><Relationship Id="rId7" Type="http://schemas.openxmlformats.org/officeDocument/2006/relationships/tags" Target="../tags/tag87.xml"/><Relationship Id="rId6" Type="http://schemas.openxmlformats.org/officeDocument/2006/relationships/image" Target="../media/image85.png"/><Relationship Id="rId5" Type="http://schemas.openxmlformats.org/officeDocument/2006/relationships/tags" Target="../tags/tag86.xml"/><Relationship Id="rId4" Type="http://schemas.openxmlformats.org/officeDocument/2006/relationships/image" Target="../media/image84.png"/><Relationship Id="rId3" Type="http://schemas.openxmlformats.org/officeDocument/2006/relationships/tags" Target="../tags/tag85.xml"/><Relationship Id="rId2" Type="http://schemas.openxmlformats.org/officeDocument/2006/relationships/image" Target="../media/image83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90.png"/><Relationship Id="rId15" Type="http://schemas.openxmlformats.org/officeDocument/2006/relationships/tags" Target="../tags/tag91.xml"/><Relationship Id="rId14" Type="http://schemas.openxmlformats.org/officeDocument/2006/relationships/image" Target="../media/image89.png"/><Relationship Id="rId13" Type="http://schemas.openxmlformats.org/officeDocument/2006/relationships/tags" Target="../tags/tag90.xml"/><Relationship Id="rId12" Type="http://schemas.openxmlformats.org/officeDocument/2006/relationships/image" Target="../media/image88.png"/><Relationship Id="rId11" Type="http://schemas.openxmlformats.org/officeDocument/2006/relationships/tags" Target="../tags/tag89.xml"/><Relationship Id="rId10" Type="http://schemas.openxmlformats.org/officeDocument/2006/relationships/image" Target="../media/image87.png"/><Relationship Id="rId1" Type="http://schemas.openxmlformats.org/officeDocument/2006/relationships/tags" Target="../tags/tag84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2.png"/><Relationship Id="rId3" Type="http://schemas.openxmlformats.org/officeDocument/2006/relationships/tags" Target="../tags/tag93.xml"/><Relationship Id="rId2" Type="http://schemas.openxmlformats.org/officeDocument/2006/relationships/image" Target="../media/image91.png"/><Relationship Id="rId1" Type="http://schemas.openxmlformats.org/officeDocument/2006/relationships/tags" Target="../tags/tag9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6.png"/><Relationship Id="rId7" Type="http://schemas.openxmlformats.org/officeDocument/2006/relationships/tags" Target="../tags/tag97.xml"/><Relationship Id="rId6" Type="http://schemas.openxmlformats.org/officeDocument/2006/relationships/image" Target="../media/image95.png"/><Relationship Id="rId5" Type="http://schemas.openxmlformats.org/officeDocument/2006/relationships/tags" Target="../tags/tag96.xml"/><Relationship Id="rId4" Type="http://schemas.openxmlformats.org/officeDocument/2006/relationships/image" Target="../media/image94.png"/><Relationship Id="rId3" Type="http://schemas.openxmlformats.org/officeDocument/2006/relationships/tags" Target="../tags/tag95.xml"/><Relationship Id="rId2" Type="http://schemas.openxmlformats.org/officeDocument/2006/relationships/image" Target="../media/image93.png"/><Relationship Id="rId1" Type="http://schemas.openxmlformats.org/officeDocument/2006/relationships/tags" Target="../tags/tag9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3" Type="http://schemas.openxmlformats.org/officeDocument/2006/relationships/tags" Target="../tags/tag100.xml"/><Relationship Id="rId2" Type="http://schemas.openxmlformats.org/officeDocument/2006/relationships/image" Target="../media/image98.png"/><Relationship Id="rId1" Type="http://schemas.openxmlformats.org/officeDocument/2006/relationships/tags" Target="../tags/tag9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1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2.png"/><Relationship Id="rId3" Type="http://schemas.openxmlformats.org/officeDocument/2006/relationships/tags" Target="../tags/tag103.xml"/><Relationship Id="rId2" Type="http://schemas.openxmlformats.org/officeDocument/2006/relationships/image" Target="../media/image101.png"/><Relationship Id="rId1" Type="http://schemas.openxmlformats.org/officeDocument/2006/relationships/tags" Target="../tags/tag102.xml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tags" Target="../tags/tag106.xml"/><Relationship Id="rId4" Type="http://schemas.openxmlformats.org/officeDocument/2006/relationships/image" Target="../media/image104.png"/><Relationship Id="rId3" Type="http://schemas.openxmlformats.org/officeDocument/2006/relationships/tags" Target="../tags/tag105.xml"/><Relationship Id="rId2" Type="http://schemas.openxmlformats.org/officeDocument/2006/relationships/image" Target="../media/image103.png"/><Relationship Id="rId1" Type="http://schemas.openxmlformats.org/officeDocument/2006/relationships/tags" Target="../tags/tag104.xml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tags" Target="../tags/tag109.xml"/><Relationship Id="rId4" Type="http://schemas.openxmlformats.org/officeDocument/2006/relationships/image" Target="../media/image107.png"/><Relationship Id="rId3" Type="http://schemas.openxmlformats.org/officeDocument/2006/relationships/tags" Target="../tags/tag108.xml"/><Relationship Id="rId2" Type="http://schemas.openxmlformats.org/officeDocument/2006/relationships/image" Target="../media/image106.png"/><Relationship Id="rId1" Type="http://schemas.openxmlformats.org/officeDocument/2006/relationships/tags" Target="../tags/tag10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1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1" Type="http://schemas.openxmlformats.org/officeDocument/2006/relationships/tags" Target="../tags/tag1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1.png"/><Relationship Id="rId1" Type="http://schemas.openxmlformats.org/officeDocument/2006/relationships/tags" Target="../tags/tag1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2.png"/><Relationship Id="rId1" Type="http://schemas.openxmlformats.org/officeDocument/2006/relationships/tags" Target="../tags/tag113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4.png"/><Relationship Id="rId3" Type="http://schemas.openxmlformats.org/officeDocument/2006/relationships/tags" Target="../tags/tag115.xml"/><Relationship Id="rId2" Type="http://schemas.openxmlformats.org/officeDocument/2006/relationships/image" Target="../media/image113.png"/><Relationship Id="rId1" Type="http://schemas.openxmlformats.org/officeDocument/2006/relationships/tags" Target="../tags/tag114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118.png"/><Relationship Id="rId7" Type="http://schemas.openxmlformats.org/officeDocument/2006/relationships/tags" Target="../tags/tag119.xml"/><Relationship Id="rId6" Type="http://schemas.openxmlformats.org/officeDocument/2006/relationships/image" Target="../media/image117.png"/><Relationship Id="rId5" Type="http://schemas.openxmlformats.org/officeDocument/2006/relationships/tags" Target="../tags/tag118.xml"/><Relationship Id="rId4" Type="http://schemas.openxmlformats.org/officeDocument/2006/relationships/image" Target="../media/image116.png"/><Relationship Id="rId3" Type="http://schemas.openxmlformats.org/officeDocument/2006/relationships/tags" Target="../tags/tag117.xml"/><Relationship Id="rId2" Type="http://schemas.openxmlformats.org/officeDocument/2006/relationships/image" Target="../media/image115.png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122.png"/><Relationship Id="rId15" Type="http://schemas.openxmlformats.org/officeDocument/2006/relationships/tags" Target="../tags/tag123.xml"/><Relationship Id="rId14" Type="http://schemas.openxmlformats.org/officeDocument/2006/relationships/image" Target="../media/image121.png"/><Relationship Id="rId13" Type="http://schemas.openxmlformats.org/officeDocument/2006/relationships/tags" Target="../tags/tag122.xml"/><Relationship Id="rId12" Type="http://schemas.openxmlformats.org/officeDocument/2006/relationships/image" Target="../media/image120.png"/><Relationship Id="rId11" Type="http://schemas.openxmlformats.org/officeDocument/2006/relationships/tags" Target="../tags/tag121.xml"/><Relationship Id="rId10" Type="http://schemas.openxmlformats.org/officeDocument/2006/relationships/image" Target="../media/image119.png"/><Relationship Id="rId1" Type="http://schemas.openxmlformats.org/officeDocument/2006/relationships/tags" Target="../tags/tag116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4.png"/><Relationship Id="rId3" Type="http://schemas.openxmlformats.org/officeDocument/2006/relationships/tags" Target="../tags/tag125.xml"/><Relationship Id="rId2" Type="http://schemas.openxmlformats.org/officeDocument/2006/relationships/image" Target="../media/image123.png"/><Relationship Id="rId1" Type="http://schemas.openxmlformats.org/officeDocument/2006/relationships/tags" Target="../tags/tag124.xml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tags" Target="../tags/tag128.xml"/><Relationship Id="rId4" Type="http://schemas.openxmlformats.org/officeDocument/2006/relationships/image" Target="../media/image126.png"/><Relationship Id="rId3" Type="http://schemas.openxmlformats.org/officeDocument/2006/relationships/tags" Target="../tags/tag127.xml"/><Relationship Id="rId2" Type="http://schemas.openxmlformats.org/officeDocument/2006/relationships/image" Target="../media/image125.png"/><Relationship Id="rId1" Type="http://schemas.openxmlformats.org/officeDocument/2006/relationships/tags" Target="../tags/tag1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8.png"/><Relationship Id="rId1" Type="http://schemas.openxmlformats.org/officeDocument/2006/relationships/tags" Target="../tags/tag1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9.png"/><Relationship Id="rId1" Type="http://schemas.openxmlformats.org/officeDocument/2006/relationships/tags" Target="../tags/tag130.xml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tags" Target="../tags/tag133.xml"/><Relationship Id="rId4" Type="http://schemas.openxmlformats.org/officeDocument/2006/relationships/image" Target="../media/image131.png"/><Relationship Id="rId3" Type="http://schemas.openxmlformats.org/officeDocument/2006/relationships/tags" Target="../tags/tag132.xml"/><Relationship Id="rId2" Type="http://schemas.openxmlformats.org/officeDocument/2006/relationships/image" Target="../media/image130.png"/><Relationship Id="rId1" Type="http://schemas.openxmlformats.org/officeDocument/2006/relationships/tags" Target="../tags/tag1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3.png"/><Relationship Id="rId1" Type="http://schemas.openxmlformats.org/officeDocument/2006/relationships/tags" Target="../tags/tag13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0.xml"/><Relationship Id="rId7" Type="http://schemas.openxmlformats.org/officeDocument/2006/relationships/image" Target="../media/image10.png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image" Target="../media/image9.png"/><Relationship Id="rId3" Type="http://schemas.openxmlformats.org/officeDocument/2006/relationships/tags" Target="../tags/tag7.xml"/><Relationship Id="rId2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tags" Target="../tags/tag137.xml"/><Relationship Id="rId4" Type="http://schemas.openxmlformats.org/officeDocument/2006/relationships/image" Target="../media/image135.png"/><Relationship Id="rId3" Type="http://schemas.openxmlformats.org/officeDocument/2006/relationships/tags" Target="../tags/tag136.xml"/><Relationship Id="rId2" Type="http://schemas.openxmlformats.org/officeDocument/2006/relationships/image" Target="../media/image134.png"/><Relationship Id="rId1" Type="http://schemas.openxmlformats.org/officeDocument/2006/relationships/tags" Target="../tags/tag135.xml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8.png"/><Relationship Id="rId3" Type="http://schemas.openxmlformats.org/officeDocument/2006/relationships/tags" Target="../tags/tag139.xml"/><Relationship Id="rId2" Type="http://schemas.openxmlformats.org/officeDocument/2006/relationships/image" Target="../media/image137.png"/><Relationship Id="rId1" Type="http://schemas.openxmlformats.org/officeDocument/2006/relationships/tags" Target="../tags/tag1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9.png"/><Relationship Id="rId1" Type="http://schemas.openxmlformats.org/officeDocument/2006/relationships/tags" Target="../tags/tag1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0.png"/><Relationship Id="rId1" Type="http://schemas.openxmlformats.org/officeDocument/2006/relationships/tags" Target="../tags/tag1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1.png"/><Relationship Id="rId1" Type="http://schemas.openxmlformats.org/officeDocument/2006/relationships/tags" Target="../tags/tag1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2.png"/><Relationship Id="rId1" Type="http://schemas.openxmlformats.org/officeDocument/2006/relationships/tags" Target="../tags/tag143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4.png"/><Relationship Id="rId3" Type="http://schemas.openxmlformats.org/officeDocument/2006/relationships/tags" Target="../tags/tag145.xml"/><Relationship Id="rId2" Type="http://schemas.openxmlformats.org/officeDocument/2006/relationships/image" Target="../media/image143.png"/><Relationship Id="rId1" Type="http://schemas.openxmlformats.org/officeDocument/2006/relationships/tags" Target="../tags/tag14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5.png"/><Relationship Id="rId1" Type="http://schemas.openxmlformats.org/officeDocument/2006/relationships/tags" Target="../tags/tag1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6.png"/><Relationship Id="rId1" Type="http://schemas.openxmlformats.org/officeDocument/2006/relationships/tags" Target="../tags/tag147.xml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8.png"/><Relationship Id="rId3" Type="http://schemas.openxmlformats.org/officeDocument/2006/relationships/tags" Target="../tags/tag149.xml"/><Relationship Id="rId2" Type="http://schemas.openxmlformats.org/officeDocument/2006/relationships/image" Target="../media/image147.png"/><Relationship Id="rId1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9.png"/><Relationship Id="rId1" Type="http://schemas.openxmlformats.org/officeDocument/2006/relationships/tags" Target="../tags/tag150.xml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1.png"/><Relationship Id="rId3" Type="http://schemas.openxmlformats.org/officeDocument/2006/relationships/tags" Target="../tags/tag152.xml"/><Relationship Id="rId2" Type="http://schemas.openxmlformats.org/officeDocument/2006/relationships/image" Target="../media/image150.png"/><Relationship Id="rId1" Type="http://schemas.openxmlformats.org/officeDocument/2006/relationships/tags" Target="../tags/tag15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2.png"/><Relationship Id="rId1" Type="http://schemas.openxmlformats.org/officeDocument/2006/relationships/tags" Target="../tags/tag153.xml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4.png"/><Relationship Id="rId3" Type="http://schemas.openxmlformats.org/officeDocument/2006/relationships/tags" Target="../tags/tag155.xml"/><Relationship Id="rId2" Type="http://schemas.openxmlformats.org/officeDocument/2006/relationships/image" Target="../media/image153.png"/><Relationship Id="rId1" Type="http://schemas.openxmlformats.org/officeDocument/2006/relationships/tags" Target="../tags/tag1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5.png"/><Relationship Id="rId1" Type="http://schemas.openxmlformats.org/officeDocument/2006/relationships/tags" Target="../tags/tag156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57.png"/><Relationship Id="rId3" Type="http://schemas.openxmlformats.org/officeDocument/2006/relationships/tags" Target="../tags/tag158.xml"/><Relationship Id="rId2" Type="http://schemas.openxmlformats.org/officeDocument/2006/relationships/image" Target="../media/image156.png"/><Relationship Id="rId1" Type="http://schemas.openxmlformats.org/officeDocument/2006/relationships/tags" Target="../tags/tag15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8.png"/><Relationship Id="rId1" Type="http://schemas.openxmlformats.org/officeDocument/2006/relationships/tags" Target="../tags/tag159.xm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0.png"/><Relationship Id="rId3" Type="http://schemas.openxmlformats.org/officeDocument/2006/relationships/tags" Target="../tags/tag161.xml"/><Relationship Id="rId2" Type="http://schemas.openxmlformats.org/officeDocument/2006/relationships/image" Target="../media/image159.png"/><Relationship Id="rId1" Type="http://schemas.openxmlformats.org/officeDocument/2006/relationships/tags" Target="../tags/tag16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1.png"/><Relationship Id="rId1" Type="http://schemas.openxmlformats.org/officeDocument/2006/relationships/tags" Target="../tags/tag1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2.png"/><Relationship Id="rId1" Type="http://schemas.openxmlformats.org/officeDocument/2006/relationships/tags" Target="../tags/tag1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tags" Target="../tags/tag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3.png"/><Relationship Id="rId1" Type="http://schemas.openxmlformats.org/officeDocument/2006/relationships/tags" Target="../tags/tag164.xml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7.png"/><Relationship Id="rId8" Type="http://schemas.openxmlformats.org/officeDocument/2006/relationships/tags" Target="../tags/tag169.xml"/><Relationship Id="rId7" Type="http://schemas.openxmlformats.org/officeDocument/2006/relationships/image" Target="../media/image166.png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165.png"/><Relationship Id="rId3" Type="http://schemas.openxmlformats.org/officeDocument/2006/relationships/tags" Target="../tags/tag166.xml"/><Relationship Id="rId2" Type="http://schemas.openxmlformats.org/officeDocument/2006/relationships/image" Target="../media/image164.png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171.png"/><Relationship Id="rId16" Type="http://schemas.openxmlformats.org/officeDocument/2006/relationships/tags" Target="../tags/tag173.xml"/><Relationship Id="rId15" Type="http://schemas.openxmlformats.org/officeDocument/2006/relationships/image" Target="../media/image170.png"/><Relationship Id="rId14" Type="http://schemas.openxmlformats.org/officeDocument/2006/relationships/tags" Target="../tags/tag172.xml"/><Relationship Id="rId13" Type="http://schemas.openxmlformats.org/officeDocument/2006/relationships/image" Target="../media/image169.png"/><Relationship Id="rId12" Type="http://schemas.openxmlformats.org/officeDocument/2006/relationships/tags" Target="../tags/tag171.xml"/><Relationship Id="rId11" Type="http://schemas.openxmlformats.org/officeDocument/2006/relationships/image" Target="../media/image168.png"/><Relationship Id="rId10" Type="http://schemas.openxmlformats.org/officeDocument/2006/relationships/tags" Target="../tags/tag170.xml"/><Relationship Id="rId1" Type="http://schemas.openxmlformats.org/officeDocument/2006/relationships/tags" Target="../tags/tag165.xml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3.png"/><Relationship Id="rId3" Type="http://schemas.openxmlformats.org/officeDocument/2006/relationships/tags" Target="../tags/tag175.xml"/><Relationship Id="rId2" Type="http://schemas.openxmlformats.org/officeDocument/2006/relationships/image" Target="../media/image172.png"/><Relationship Id="rId1" Type="http://schemas.openxmlformats.org/officeDocument/2006/relationships/tags" Target="../tags/tag174.xml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5.png"/><Relationship Id="rId3" Type="http://schemas.openxmlformats.org/officeDocument/2006/relationships/tags" Target="../tags/tag177.xml"/><Relationship Id="rId2" Type="http://schemas.openxmlformats.org/officeDocument/2006/relationships/image" Target="../media/image174.png"/><Relationship Id="rId1" Type="http://schemas.openxmlformats.org/officeDocument/2006/relationships/tags" Target="../tags/tag17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6.png"/><Relationship Id="rId1" Type="http://schemas.openxmlformats.org/officeDocument/2006/relationships/tags" Target="../tags/tag178.xml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79.png"/><Relationship Id="rId5" Type="http://schemas.openxmlformats.org/officeDocument/2006/relationships/tags" Target="../tags/tag181.xml"/><Relationship Id="rId4" Type="http://schemas.openxmlformats.org/officeDocument/2006/relationships/image" Target="../media/image178.png"/><Relationship Id="rId3" Type="http://schemas.openxmlformats.org/officeDocument/2006/relationships/tags" Target="../tags/tag180.xml"/><Relationship Id="rId2" Type="http://schemas.openxmlformats.org/officeDocument/2006/relationships/image" Target="../media/image177.png"/><Relationship Id="rId1" Type="http://schemas.openxmlformats.org/officeDocument/2006/relationships/tags" Target="../tags/tag17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0.png"/><Relationship Id="rId1" Type="http://schemas.openxmlformats.org/officeDocument/2006/relationships/tags" Target="../tags/tag18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82.png"/><Relationship Id="rId3" Type="http://schemas.openxmlformats.org/officeDocument/2006/relationships/tags" Target="../tags/tag184.xml"/><Relationship Id="rId2" Type="http://schemas.openxmlformats.org/officeDocument/2006/relationships/image" Target="../media/image181.png"/><Relationship Id="rId1" Type="http://schemas.openxmlformats.org/officeDocument/2006/relationships/tags" Target="../tags/tag183.xml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84.png"/><Relationship Id="rId3" Type="http://schemas.openxmlformats.org/officeDocument/2006/relationships/tags" Target="../tags/tag186.xml"/><Relationship Id="rId2" Type="http://schemas.openxmlformats.org/officeDocument/2006/relationships/image" Target="../media/image183.png"/><Relationship Id="rId1" Type="http://schemas.openxmlformats.org/officeDocument/2006/relationships/tags" Target="../tags/tag18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image" Target="../media/image17.png"/><Relationship Id="rId7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tags" Target="../tags/tag15.xml"/><Relationship Id="rId4" Type="http://schemas.openxmlformats.org/officeDocument/2006/relationships/image" Target="../media/image15.png"/><Relationship Id="rId3" Type="http://schemas.openxmlformats.org/officeDocument/2006/relationships/tags" Target="../tags/tag14.xml"/><Relationship Id="rId2" Type="http://schemas.openxmlformats.org/officeDocument/2006/relationships/image" Target="../media/image14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0.png"/><Relationship Id="rId13" Type="http://schemas.openxmlformats.org/officeDocument/2006/relationships/tags" Target="../tags/tag19.xml"/><Relationship Id="rId12" Type="http://schemas.openxmlformats.org/officeDocument/2006/relationships/image" Target="../media/image19.png"/><Relationship Id="rId11" Type="http://schemas.openxmlformats.org/officeDocument/2006/relationships/tags" Target="../tags/tag18.xml"/><Relationship Id="rId10" Type="http://schemas.openxmlformats.org/officeDocument/2006/relationships/image" Target="../media/image18.png"/><Relationship Id="rId1" Type="http://schemas.openxmlformats.org/officeDocument/2006/relationships/tags" Target="../tags/tag13.xml"/></Relationships>
</file>

<file path=ppt/slides/_rels/slide8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5" Type="http://schemas.openxmlformats.org/officeDocument/2006/relationships/tags" Target="../tags/tag189.xml"/><Relationship Id="rId4" Type="http://schemas.openxmlformats.org/officeDocument/2006/relationships/image" Target="../media/image186.png"/><Relationship Id="rId3" Type="http://schemas.openxmlformats.org/officeDocument/2006/relationships/tags" Target="../tags/tag188.xml"/><Relationship Id="rId2" Type="http://schemas.openxmlformats.org/officeDocument/2006/relationships/image" Target="../media/image185.png"/><Relationship Id="rId1" Type="http://schemas.openxmlformats.org/officeDocument/2006/relationships/tags" Target="../tags/tag187.xml"/></Relationships>
</file>

<file path=ppt/slides/_rels/slide8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89.png"/><Relationship Id="rId3" Type="http://schemas.openxmlformats.org/officeDocument/2006/relationships/tags" Target="../tags/tag191.xml"/><Relationship Id="rId2" Type="http://schemas.openxmlformats.org/officeDocument/2006/relationships/image" Target="../media/image188.png"/><Relationship Id="rId1" Type="http://schemas.openxmlformats.org/officeDocument/2006/relationships/tags" Target="../tags/tag190.xml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91.png"/><Relationship Id="rId3" Type="http://schemas.openxmlformats.org/officeDocument/2006/relationships/tags" Target="../tags/tag193.xml"/><Relationship Id="rId2" Type="http://schemas.openxmlformats.org/officeDocument/2006/relationships/image" Target="../media/image190.png"/><Relationship Id="rId1" Type="http://schemas.openxmlformats.org/officeDocument/2006/relationships/tags" Target="../tags/tag19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2.png"/><Relationship Id="rId1" Type="http://schemas.openxmlformats.org/officeDocument/2006/relationships/tags" Target="../tags/tag19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3.png"/><Relationship Id="rId1" Type="http://schemas.openxmlformats.org/officeDocument/2006/relationships/tags" Target="../tags/tag19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4.png"/><Relationship Id="rId1" Type="http://schemas.openxmlformats.org/officeDocument/2006/relationships/tags" Target="../tags/tag196.xml"/></Relationships>
</file>

<file path=ppt/slides/_rels/slide8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97.png"/><Relationship Id="rId5" Type="http://schemas.openxmlformats.org/officeDocument/2006/relationships/tags" Target="../tags/tag199.xml"/><Relationship Id="rId4" Type="http://schemas.openxmlformats.org/officeDocument/2006/relationships/image" Target="../media/image196.png"/><Relationship Id="rId3" Type="http://schemas.openxmlformats.org/officeDocument/2006/relationships/tags" Target="../tags/tag198.xml"/><Relationship Id="rId2" Type="http://schemas.openxmlformats.org/officeDocument/2006/relationships/image" Target="../media/image195.png"/><Relationship Id="rId1" Type="http://schemas.openxmlformats.org/officeDocument/2006/relationships/tags" Target="../tags/tag19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8.png"/><Relationship Id="rId1" Type="http://schemas.openxmlformats.org/officeDocument/2006/relationships/tags" Target="../tags/tag200.xml"/></Relationships>
</file>

<file path=ppt/slides/_rels/slide8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0.png"/><Relationship Id="rId3" Type="http://schemas.openxmlformats.org/officeDocument/2006/relationships/tags" Target="../tags/tag202.xml"/><Relationship Id="rId2" Type="http://schemas.openxmlformats.org/officeDocument/2006/relationships/image" Target="../media/image199.png"/><Relationship Id="rId1" Type="http://schemas.openxmlformats.org/officeDocument/2006/relationships/tags" Target="../tags/tag20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1.png"/><Relationship Id="rId1" Type="http://schemas.openxmlformats.org/officeDocument/2006/relationships/tags" Target="../tags/tag20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tags" Target="../tags/tag22.xml"/><Relationship Id="rId4" Type="http://schemas.openxmlformats.org/officeDocument/2006/relationships/image" Target="../media/image22.png"/><Relationship Id="rId3" Type="http://schemas.openxmlformats.org/officeDocument/2006/relationships/tags" Target="../tags/tag21.xml"/><Relationship Id="rId2" Type="http://schemas.openxmlformats.org/officeDocument/2006/relationships/image" Target="../media/image21.png"/><Relationship Id="rId1" Type="http://schemas.openxmlformats.org/officeDocument/2006/relationships/tags" Target="../tags/tag20.xml"/></Relationships>
</file>

<file path=ppt/slides/_rels/slide9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3.png"/><Relationship Id="rId3" Type="http://schemas.openxmlformats.org/officeDocument/2006/relationships/tags" Target="../tags/tag205.xml"/><Relationship Id="rId2" Type="http://schemas.openxmlformats.org/officeDocument/2006/relationships/image" Target="../media/image202.png"/><Relationship Id="rId1" Type="http://schemas.openxmlformats.org/officeDocument/2006/relationships/tags" Target="../tags/tag20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4.png"/><Relationship Id="rId1" Type="http://schemas.openxmlformats.org/officeDocument/2006/relationships/tags" Target="../tags/tag20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05.png"/><Relationship Id="rId1" Type="http://schemas.openxmlformats.org/officeDocument/2006/relationships/tags" Target="../tags/tag207.xml"/></Relationships>
</file>

<file path=ppt/slides/_rels/slide9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hemeOverride" Target="../theme/themeOverride6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" y="1299618"/>
            <a:ext cx="3950789" cy="3950789"/>
          </a:xfrm>
          <a:prstGeom prst="rect">
            <a:avLst/>
          </a:prstGeom>
        </p:spPr>
      </p:pic>
      <p:grpSp>
        <p:nvGrpSpPr>
          <p:cNvPr id="15363" name="组合 4"/>
          <p:cNvGrpSpPr/>
          <p:nvPr/>
        </p:nvGrpSpPr>
        <p:grpSpPr bwMode="auto">
          <a:xfrm>
            <a:off x="0" y="333375"/>
            <a:ext cx="1489075" cy="419100"/>
            <a:chOff x="0" y="0"/>
            <a:chExt cx="1489439" cy="419100"/>
          </a:xfrm>
        </p:grpSpPr>
        <p:sp>
          <p:nvSpPr>
            <p:cNvPr id="15377" name="矩形 5"/>
            <p:cNvSpPr>
              <a:spLocks noChangeArrowheads="1"/>
            </p:cNvSpPr>
            <p:nvPr/>
          </p:nvSpPr>
          <p:spPr bwMode="auto">
            <a:xfrm>
              <a:off x="0" y="0"/>
              <a:ext cx="1260840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378" name="矩形 6"/>
            <p:cNvSpPr>
              <a:spLocks noChangeArrowheads="1"/>
            </p:cNvSpPr>
            <p:nvPr/>
          </p:nvSpPr>
          <p:spPr bwMode="auto">
            <a:xfrm>
              <a:off x="1317989" y="0"/>
              <a:ext cx="66675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15379" name="矩形 7"/>
            <p:cNvSpPr>
              <a:spLocks noChangeArrowheads="1"/>
            </p:cNvSpPr>
            <p:nvPr/>
          </p:nvSpPr>
          <p:spPr bwMode="auto">
            <a:xfrm>
              <a:off x="1441813" y="219075"/>
              <a:ext cx="47626" cy="200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5364" name="矩形 8"/>
          <p:cNvSpPr/>
          <p:nvPr/>
        </p:nvSpPr>
        <p:spPr bwMode="auto">
          <a:xfrm>
            <a:off x="4686300" y="2134394"/>
            <a:ext cx="7105650" cy="1819275"/>
          </a:xfrm>
          <a:custGeom>
            <a:avLst/>
            <a:gdLst>
              <a:gd name="T0" fmla="*/ 0 w 6696075"/>
              <a:gd name="T1" fmla="*/ 0 h 1819275"/>
              <a:gd name="T2" fmla="*/ 9010271 w 6696075"/>
              <a:gd name="T3" fmla="*/ 19050 h 1819275"/>
              <a:gd name="T4" fmla="*/ 9010271 w 6696075"/>
              <a:gd name="T5" fmla="*/ 1809750 h 1819275"/>
              <a:gd name="T6" fmla="*/ 1510142 w 6696075"/>
              <a:gd name="T7" fmla="*/ 1819275 h 1819275"/>
              <a:gd name="T8" fmla="*/ 0 w 6696075"/>
              <a:gd name="T9" fmla="*/ 0 h 1819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96075" h="1819275">
                <a:moveTo>
                  <a:pt x="0" y="0"/>
                </a:moveTo>
                <a:lnTo>
                  <a:pt x="6696075" y="19050"/>
                </a:lnTo>
                <a:lnTo>
                  <a:pt x="6696075" y="1809750"/>
                </a:lnTo>
                <a:lnTo>
                  <a:pt x="1122277" y="18192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65" name="矩形 9"/>
          <p:cNvSpPr>
            <a:spLocks noChangeArrowheads="1"/>
          </p:cNvSpPr>
          <p:nvPr/>
        </p:nvSpPr>
        <p:spPr bwMode="auto">
          <a:xfrm>
            <a:off x="12020550" y="2143919"/>
            <a:ext cx="171450" cy="180022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6" name="等腰三角形 11"/>
          <p:cNvSpPr/>
          <p:nvPr/>
        </p:nvSpPr>
        <p:spPr bwMode="auto">
          <a:xfrm>
            <a:off x="5895975" y="2143919"/>
            <a:ext cx="5895975" cy="1800225"/>
          </a:xfrm>
          <a:custGeom>
            <a:avLst/>
            <a:gdLst>
              <a:gd name="T0" fmla="*/ 0 w 5895976"/>
              <a:gd name="T1" fmla="*/ 1800225 h 1800225"/>
              <a:gd name="T2" fmla="*/ 3586166 w 5895976"/>
              <a:gd name="T3" fmla="*/ 0 h 1800225"/>
              <a:gd name="T4" fmla="*/ 5895971 w 5895976"/>
              <a:gd name="T5" fmla="*/ 1800225 h 1800225"/>
              <a:gd name="T6" fmla="*/ 0 w 5895976"/>
              <a:gd name="T7" fmla="*/ 1800225 h 1800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95976" h="1800225">
                <a:moveTo>
                  <a:pt x="0" y="1800225"/>
                </a:moveTo>
                <a:lnTo>
                  <a:pt x="3586171" y="0"/>
                </a:lnTo>
                <a:lnTo>
                  <a:pt x="5895976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367" name="矩形 14"/>
          <p:cNvSpPr>
            <a:spLocks noChangeArrowheads="1"/>
          </p:cNvSpPr>
          <p:nvPr/>
        </p:nvSpPr>
        <p:spPr bwMode="auto">
          <a:xfrm>
            <a:off x="0" y="6448425"/>
            <a:ext cx="12192000" cy="4191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8" name="矩形 17"/>
          <p:cNvSpPr>
            <a:spLocks noChangeArrowheads="1"/>
          </p:cNvSpPr>
          <p:nvPr/>
        </p:nvSpPr>
        <p:spPr bwMode="auto">
          <a:xfrm>
            <a:off x="9271000" y="6448425"/>
            <a:ext cx="2921000" cy="422275"/>
          </a:xfrm>
          <a:prstGeom prst="rect">
            <a:avLst/>
          </a:prstGeom>
          <a:solidFill>
            <a:srgbClr val="7773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5369" name="直角三角形 15"/>
          <p:cNvSpPr>
            <a:spLocks noChangeArrowheads="1"/>
          </p:cNvSpPr>
          <p:nvPr/>
        </p:nvSpPr>
        <p:spPr bwMode="auto">
          <a:xfrm rot="-2482782">
            <a:off x="9013825" y="6180138"/>
            <a:ext cx="622300" cy="544512"/>
          </a:xfrm>
          <a:prstGeom prst="rtTriangl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15370" name="组合 23"/>
          <p:cNvGrpSpPr/>
          <p:nvPr/>
        </p:nvGrpSpPr>
        <p:grpSpPr bwMode="auto">
          <a:xfrm>
            <a:off x="5705475" y="2623344"/>
            <a:ext cx="885825" cy="887412"/>
            <a:chOff x="0" y="0"/>
            <a:chExt cx="1236662" cy="1236662"/>
          </a:xfrm>
        </p:grpSpPr>
        <p:pic>
          <p:nvPicPr>
            <p:cNvPr id="15375" name="组合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26" y="343571"/>
              <a:ext cx="756779" cy="476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6" name="椭圆 22"/>
            <p:cNvSpPr>
              <a:spLocks noChangeArrowheads="1"/>
            </p:cNvSpPr>
            <p:nvPr/>
          </p:nvSpPr>
          <p:spPr bwMode="auto">
            <a:xfrm>
              <a:off x="0" y="0"/>
              <a:ext cx="1236662" cy="123666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5373" name="图片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49438"/>
            <a:ext cx="46259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6685915" y="2190115"/>
            <a:ext cx="5106670" cy="1674495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287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无模型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强化学习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"/>
    </mc:Choice>
    <mc:Fallback>
      <p:transition spd="slow" advTm="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2455" y="694055"/>
            <a:ext cx="8183880" cy="2833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0795" y="3527425"/>
            <a:ext cx="7273290" cy="221678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1805" y="701675"/>
            <a:ext cx="8117840" cy="4195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89645" y="4370705"/>
            <a:ext cx="3294380" cy="19558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78355" y="758190"/>
            <a:ext cx="8230235" cy="2610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16785" y="3429000"/>
            <a:ext cx="7836535" cy="23266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4300" y="701675"/>
            <a:ext cx="8453755" cy="11137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16465" y="868045"/>
            <a:ext cx="990600" cy="1809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09075" y="2813050"/>
            <a:ext cx="2676525" cy="333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1620" y="1886585"/>
            <a:ext cx="8364855" cy="848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68300" y="2894330"/>
            <a:ext cx="8665210" cy="697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28750" y="3669030"/>
            <a:ext cx="7348220" cy="410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0705" y="4341495"/>
            <a:ext cx="8279130" cy="10496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90040" y="783590"/>
            <a:ext cx="7353300" cy="638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9005" y="1421765"/>
            <a:ext cx="8354695" cy="48450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5430" y="926465"/>
            <a:ext cx="4314825" cy="295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855" y="1376680"/>
            <a:ext cx="7750175" cy="3583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130" t="86566" r="-836"/>
          <a:stretch>
            <a:fillRect/>
          </a:stretch>
        </p:blipFill>
        <p:spPr>
          <a:xfrm>
            <a:off x="7860030" y="3972560"/>
            <a:ext cx="4331970" cy="349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34573" t="6767" r="23641" b="18296"/>
          <a:stretch>
            <a:fillRect/>
          </a:stretch>
        </p:blipFill>
        <p:spPr>
          <a:xfrm>
            <a:off x="8460105" y="926465"/>
            <a:ext cx="276225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50555" y="4520565"/>
            <a:ext cx="2971800" cy="4286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43860" y="671195"/>
            <a:ext cx="5876925" cy="3028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3150" y="3613150"/>
            <a:ext cx="7505700" cy="27717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6177" t="3040" r="59"/>
          <a:stretch>
            <a:fillRect/>
          </a:stretch>
        </p:blipFill>
        <p:spPr>
          <a:xfrm>
            <a:off x="1684020" y="863600"/>
            <a:ext cx="8633460" cy="51314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7200" b="1" dirty="0">
                <a:solidFill>
                  <a:srgbClr val="FFFFFF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2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7511" y="4029049"/>
            <a:ext cx="5689604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A2326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资格迹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BA2326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26640" y="786130"/>
            <a:ext cx="8408035" cy="2251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33320" y="3111500"/>
            <a:ext cx="8567420" cy="10833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33320" y="4194810"/>
            <a:ext cx="8446770" cy="13881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0" y="0"/>
            <a:ext cx="44704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16388" name="组合 14"/>
          <p:cNvGrpSpPr/>
          <p:nvPr/>
        </p:nvGrpSpPr>
        <p:grpSpPr bwMode="auto">
          <a:xfrm>
            <a:off x="7385050" y="1954213"/>
            <a:ext cx="3789363" cy="723900"/>
            <a:chOff x="0" y="0"/>
            <a:chExt cx="3788681" cy="724147"/>
          </a:xfrm>
        </p:grpSpPr>
        <p:sp>
          <p:nvSpPr>
            <p:cNvPr id="16395" name="矩形 12"/>
            <p:cNvSpPr>
              <a:spLocks noChangeArrowheads="1"/>
            </p:cNvSpPr>
            <p:nvPr/>
          </p:nvSpPr>
          <p:spPr bwMode="auto">
            <a:xfrm>
              <a:off x="0" y="0"/>
              <a:ext cx="1092746" cy="61135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21" name="文本框 13"/>
            <p:cNvSpPr txBox="1">
              <a:spLocks noChangeArrowheads="1"/>
            </p:cNvSpPr>
            <p:nvPr/>
          </p:nvSpPr>
          <p:spPr bwMode="auto">
            <a:xfrm>
              <a:off x="1107876" y="201681"/>
              <a:ext cx="2680805" cy="52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zh-CN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413" name="文本框 15"/>
          <p:cNvSpPr txBox="1">
            <a:spLocks noChangeArrowheads="1"/>
          </p:cNvSpPr>
          <p:nvPr/>
        </p:nvSpPr>
        <p:spPr bwMode="auto">
          <a:xfrm>
            <a:off x="7385050" y="3107213"/>
            <a:ext cx="357505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时序差分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4" name="文本框 16"/>
          <p:cNvSpPr txBox="1">
            <a:spLocks noChangeArrowheads="1"/>
          </p:cNvSpPr>
          <p:nvPr/>
        </p:nvSpPr>
        <p:spPr bwMode="auto">
          <a:xfrm>
            <a:off x="7385050" y="3782702"/>
            <a:ext cx="3125788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资格迹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5" name="文本框 17"/>
          <p:cNvSpPr txBox="1">
            <a:spLocks noChangeArrowheads="1"/>
          </p:cNvSpPr>
          <p:nvPr/>
        </p:nvSpPr>
        <p:spPr bwMode="auto">
          <a:xfrm>
            <a:off x="7385049" y="4444543"/>
            <a:ext cx="3926419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三、值函数</a:t>
            </a: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逼近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6" name="文本框 18"/>
          <p:cNvSpPr txBox="1">
            <a:spLocks noChangeArrowheads="1"/>
          </p:cNvSpPr>
          <p:nvPr/>
        </p:nvSpPr>
        <p:spPr bwMode="auto">
          <a:xfrm>
            <a:off x="7385050" y="5133680"/>
            <a:ext cx="3125788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策略梯度方法</a:t>
            </a:r>
            <a:endParaRPr lang="zh-CN" altLang="en-US" sz="2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394" name="直接连接符 22"/>
          <p:cNvCxnSpPr>
            <a:cxnSpLocks noChangeShapeType="1"/>
          </p:cNvCxnSpPr>
          <p:nvPr/>
        </p:nvCxnSpPr>
        <p:spPr bwMode="auto">
          <a:xfrm>
            <a:off x="7138312" y="2801938"/>
            <a:ext cx="3511550" cy="0"/>
          </a:xfrm>
          <a:prstGeom prst="line">
            <a:avLst/>
          </a:prstGeom>
          <a:noFill/>
          <a:ln w="6350">
            <a:solidFill>
              <a:srgbClr val="7F7F7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圆角矩形 7"/>
          <p:cNvSpPr>
            <a:spLocks noChangeArrowheads="1"/>
          </p:cNvSpPr>
          <p:nvPr/>
        </p:nvSpPr>
        <p:spPr bwMode="auto">
          <a:xfrm rot="2700000">
            <a:off x="331788" y="2235200"/>
            <a:ext cx="1250950" cy="1285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0" name="任意多边形 8"/>
          <p:cNvSpPr/>
          <p:nvPr/>
        </p:nvSpPr>
        <p:spPr bwMode="auto">
          <a:xfrm rot="2700000">
            <a:off x="-668338" y="4121150"/>
            <a:ext cx="1335088" cy="1335088"/>
          </a:xfrm>
          <a:custGeom>
            <a:avLst/>
            <a:gdLst>
              <a:gd name="T0" fmla="*/ 0 w 1335134"/>
              <a:gd name="T1" fmla="*/ 0 h 1335134"/>
              <a:gd name="T2" fmla="*/ 1058749 w 1335134"/>
              <a:gd name="T3" fmla="*/ 0 h 1335134"/>
              <a:gd name="T4" fmla="*/ 1334904 w 1335134"/>
              <a:gd name="T5" fmla="*/ 276155 h 1335134"/>
              <a:gd name="T6" fmla="*/ 1334904 w 1335134"/>
              <a:gd name="T7" fmla="*/ 1334904 h 1335134"/>
              <a:gd name="T8" fmla="*/ 0 w 1335134"/>
              <a:gd name="T9" fmla="*/ 0 h 1335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5134" h="1335134">
                <a:moveTo>
                  <a:pt x="0" y="0"/>
                </a:moveTo>
                <a:lnTo>
                  <a:pt x="1058929" y="0"/>
                </a:lnTo>
                <a:cubicBezTo>
                  <a:pt x="1211473" y="0"/>
                  <a:pt x="1335134" y="123661"/>
                  <a:pt x="1335134" y="276205"/>
                </a:cubicBezTo>
                <a:lnTo>
                  <a:pt x="1335134" y="133513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2" name="圆角矩形 14"/>
          <p:cNvSpPr>
            <a:spLocks noChangeArrowheads="1"/>
          </p:cNvSpPr>
          <p:nvPr/>
        </p:nvSpPr>
        <p:spPr bwMode="auto">
          <a:xfrm rot="2700000">
            <a:off x="4763294" y="2721769"/>
            <a:ext cx="627063" cy="644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23" name="圆角矩形 15"/>
          <p:cNvSpPr>
            <a:spLocks noChangeArrowheads="1"/>
          </p:cNvSpPr>
          <p:nvPr/>
        </p:nvSpPr>
        <p:spPr bwMode="auto">
          <a:xfrm rot="2700000">
            <a:off x="989807" y="3877469"/>
            <a:ext cx="503237" cy="517525"/>
          </a:xfrm>
          <a:prstGeom prst="roundRect">
            <a:avLst>
              <a:gd name="adj" fmla="val 16667"/>
            </a:avLst>
          </a:prstGeom>
          <a:solidFill>
            <a:srgbClr val="5E58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pic>
        <p:nvPicPr>
          <p:cNvPr id="24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2036763"/>
            <a:ext cx="310356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44"/>
          <p:cNvSpPr/>
          <p:nvPr/>
        </p:nvSpPr>
        <p:spPr bwMode="auto">
          <a:xfrm>
            <a:off x="2046288" y="4291013"/>
            <a:ext cx="334962" cy="334962"/>
          </a:xfrm>
          <a:custGeom>
            <a:avLst/>
            <a:gdLst>
              <a:gd name="T0" fmla="*/ 0 w 175"/>
              <a:gd name="T1" fmla="*/ 2147483647 h 175"/>
              <a:gd name="T2" fmla="*/ 2147483647 w 175"/>
              <a:gd name="T3" fmla="*/ 2147483647 h 175"/>
              <a:gd name="T4" fmla="*/ 2147483647 w 175"/>
              <a:gd name="T5" fmla="*/ 2147483647 h 175"/>
              <a:gd name="T6" fmla="*/ 2147483647 w 175"/>
              <a:gd name="T7" fmla="*/ 0 h 175"/>
              <a:gd name="T8" fmla="*/ 0 w 175"/>
              <a:gd name="T9" fmla="*/ 2147483647 h 1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5" h="175">
                <a:moveTo>
                  <a:pt x="0" y="93"/>
                </a:moveTo>
                <a:lnTo>
                  <a:pt x="82" y="93"/>
                </a:lnTo>
                <a:lnTo>
                  <a:pt x="82" y="175"/>
                </a:lnTo>
                <a:lnTo>
                  <a:pt x="175" y="0"/>
                </a:lnTo>
                <a:lnTo>
                  <a:pt x="0" y="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5575" y="1052195"/>
            <a:ext cx="9465310" cy="47510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790" r="577"/>
          <a:stretch>
            <a:fillRect/>
          </a:stretch>
        </p:blipFill>
        <p:spPr>
          <a:xfrm>
            <a:off x="3439795" y="678180"/>
            <a:ext cx="6280785" cy="5807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1785" y="994410"/>
            <a:ext cx="3417570" cy="4978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1335" y="1037590"/>
            <a:ext cx="5257800" cy="285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1335" y="1323340"/>
            <a:ext cx="3714750" cy="352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1335" y="1765300"/>
            <a:ext cx="2867025" cy="304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3085" r="-471"/>
          <a:stretch>
            <a:fillRect/>
          </a:stretch>
        </p:blipFill>
        <p:spPr>
          <a:xfrm>
            <a:off x="6332220" y="1037590"/>
            <a:ext cx="4335145" cy="29724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049895" y="4231005"/>
            <a:ext cx="2390775" cy="3143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745" y="700405"/>
            <a:ext cx="7232650" cy="3648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0806" t="-2668" r="-2761"/>
          <a:stretch>
            <a:fillRect/>
          </a:stretch>
        </p:blipFill>
        <p:spPr>
          <a:xfrm>
            <a:off x="8341360" y="3607435"/>
            <a:ext cx="2180590" cy="2541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821" r="38277"/>
          <a:stretch>
            <a:fillRect/>
          </a:stretch>
        </p:blipFill>
        <p:spPr>
          <a:xfrm>
            <a:off x="7827645" y="974090"/>
            <a:ext cx="3208020" cy="2454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2920" y="4349115"/>
            <a:ext cx="971550" cy="504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60650" y="4279265"/>
            <a:ext cx="2148840" cy="508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2090" y="5110480"/>
            <a:ext cx="1866900" cy="3714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4853" t="10909" r="259"/>
          <a:stretch>
            <a:fillRect/>
          </a:stretch>
        </p:blipFill>
        <p:spPr>
          <a:xfrm>
            <a:off x="2479040" y="4987925"/>
            <a:ext cx="3018790" cy="565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12090" y="5796280"/>
            <a:ext cx="1962150" cy="352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556510" y="5796280"/>
            <a:ext cx="3067050" cy="381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6785" y="1058545"/>
            <a:ext cx="9881235" cy="43922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31720" y="725170"/>
            <a:ext cx="7353300" cy="1104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31720" y="1830070"/>
            <a:ext cx="7429500" cy="274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21990" y="4717415"/>
            <a:ext cx="5359400" cy="159512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295" y="814070"/>
            <a:ext cx="7950200" cy="4463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35545" y="1917065"/>
            <a:ext cx="4467225" cy="1104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91600" y="3281045"/>
            <a:ext cx="1905000" cy="2952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2755" y="960755"/>
            <a:ext cx="7448550" cy="962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45105" y="1598930"/>
            <a:ext cx="2057400" cy="323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76625" y="2221230"/>
            <a:ext cx="1466850" cy="409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57900" y="2063115"/>
            <a:ext cx="2695575" cy="638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514725" y="2919095"/>
            <a:ext cx="1428750" cy="41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275705" y="2919095"/>
            <a:ext cx="2762250" cy="600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476625" y="3961765"/>
            <a:ext cx="1400175" cy="41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256655" y="3652520"/>
            <a:ext cx="2781300" cy="619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333750" y="4692650"/>
            <a:ext cx="1609725" cy="419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275705" y="4514215"/>
            <a:ext cx="2609850" cy="6667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040255" y="5423535"/>
            <a:ext cx="7324725" cy="857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03120" y="904875"/>
            <a:ext cx="7305675" cy="571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08225" y="1581150"/>
            <a:ext cx="1838325" cy="266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12920" y="1476375"/>
            <a:ext cx="2886075" cy="371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01190" y="2181225"/>
            <a:ext cx="2962275" cy="361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34635" y="2195830"/>
            <a:ext cx="2257425" cy="342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103120" y="2679065"/>
            <a:ext cx="7458075" cy="1285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792855" y="3964940"/>
            <a:ext cx="4333875" cy="2047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076825" y="6135370"/>
            <a:ext cx="2038350" cy="3048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015" r="-370"/>
          <a:stretch>
            <a:fillRect/>
          </a:stretch>
        </p:blipFill>
        <p:spPr>
          <a:xfrm>
            <a:off x="2684145" y="748665"/>
            <a:ext cx="7237095" cy="56826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0025" y="1033145"/>
            <a:ext cx="2371725" cy="3714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</a:t>
            </a:r>
            <a:endParaRPr lang="zh-CN" altLang="en-US"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44724" y="3856861"/>
            <a:ext cx="6535177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zh-CN" altLang="en-US" sz="8000" b="1" dirty="0">
                <a:solidFill>
                  <a:schemeClr val="accent3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时序差分</a:t>
            </a:r>
            <a:endParaRPr lang="zh-CN" altLang="en-US" sz="4000" b="1" dirty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81505" y="844550"/>
            <a:ext cx="7362825" cy="1466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81505" y="2311400"/>
            <a:ext cx="7515225" cy="1019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23385" y="3429000"/>
            <a:ext cx="3048000" cy="2524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90415" y="6051550"/>
            <a:ext cx="2314575" cy="3143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63420" y="828675"/>
            <a:ext cx="8455660" cy="53841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47265" y="894715"/>
            <a:ext cx="8126730" cy="2413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97455" y="3429000"/>
            <a:ext cx="7626350" cy="29641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57805" y="720725"/>
            <a:ext cx="7218680" cy="5874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485" y="86106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算法流程如下</a:t>
            </a:r>
            <a:endParaRPr lang="zh-CN" altLang="en-US"/>
          </a:p>
        </p:txBody>
      </p:sp>
    </p:spTree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1530" y="786765"/>
            <a:ext cx="8529955" cy="1231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37435" y="2348230"/>
            <a:ext cx="8018145" cy="334708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57095" y="804545"/>
            <a:ext cx="8028305" cy="36804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5675" y="4572000"/>
            <a:ext cx="8036560" cy="6007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97885" y="5259705"/>
            <a:ext cx="6067425" cy="5340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19455"/>
            <a:ext cx="7543800" cy="3228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72705" y="937895"/>
            <a:ext cx="4267200" cy="2952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82660" y="4032885"/>
            <a:ext cx="2838450" cy="3238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42260" y="656590"/>
            <a:ext cx="6721475" cy="59937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92430" y="9093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后向 Watkins’s Q(λ) 的资格迹如何更新呢？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0300" y="1336040"/>
            <a:ext cx="7734300" cy="47942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9171" y="3922241"/>
            <a:ext cx="5729302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A2326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值函数逼近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BA2326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29360" y="1006475"/>
            <a:ext cx="8993505" cy="450278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10105" y="918845"/>
            <a:ext cx="8288655" cy="55435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85695" y="922655"/>
            <a:ext cx="7419975" cy="54768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8540" y="666115"/>
            <a:ext cx="7644130" cy="40189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9865" y="4685030"/>
            <a:ext cx="11842750" cy="929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457200" latinLnBrk="0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注意到值函数逼近方法除节省存储空间之外，还能把从已知状态学到的函数通用化推广至那些末碰到的状态中 — 泛化性，即，假设离某个状态非常接近的另一状态，比如两状态之间的物理位置只相隔一毫米，则不必要单独存储其值函数。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23795" y="5261610"/>
            <a:ext cx="7343775" cy="1238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67570" y="6170930"/>
            <a:ext cx="4157345" cy="4260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/>
              <a:t>改变。</a:t>
            </a:r>
            <a:endParaRPr lang="zh-CN" altLang="en-US" sz="1400"/>
          </a:p>
        </p:txBody>
      </p:sp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81250" y="715645"/>
            <a:ext cx="7429500" cy="2886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62555" y="3601720"/>
            <a:ext cx="3028950" cy="276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4220" y="3506470"/>
            <a:ext cx="3314700" cy="371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62555" y="4062095"/>
            <a:ext cx="2771775" cy="323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24220" y="4090670"/>
            <a:ext cx="4238625" cy="2952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729230" y="4570095"/>
            <a:ext cx="2705100" cy="257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24220" y="4503420"/>
            <a:ext cx="3333750" cy="390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447925" y="5099050"/>
            <a:ext cx="7362825" cy="9048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71725" y="857885"/>
            <a:ext cx="7448550" cy="4133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53005" y="4991735"/>
            <a:ext cx="7458075" cy="12287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0300" y="716280"/>
            <a:ext cx="7391400" cy="3390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01390" y="4165600"/>
            <a:ext cx="5343525" cy="48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01695" y="4651375"/>
            <a:ext cx="5543550" cy="5715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28545" y="860425"/>
            <a:ext cx="7987665" cy="53016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5505" y="688975"/>
            <a:ext cx="8049260" cy="56254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1565" y="657225"/>
            <a:ext cx="7266305" cy="2731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32455" y="3393440"/>
            <a:ext cx="5424805" cy="3065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32455" y="6458585"/>
            <a:ext cx="5491480" cy="381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86660" y="1207135"/>
            <a:ext cx="7279005" cy="44716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-397" b="13157"/>
          <a:stretch>
            <a:fillRect/>
          </a:stretch>
        </p:blipFill>
        <p:spPr>
          <a:xfrm>
            <a:off x="1965960" y="726440"/>
            <a:ext cx="7637780" cy="3631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65960" y="4358005"/>
            <a:ext cx="8416290" cy="1125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rcRect l="29614" t="90926" r="29928"/>
          <a:stretch>
            <a:fillRect/>
          </a:stretch>
        </p:blipFill>
        <p:spPr>
          <a:xfrm>
            <a:off x="4123690" y="3724275"/>
            <a:ext cx="2781300" cy="342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65960" y="5575300"/>
            <a:ext cx="8917305" cy="650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7035" y="5919470"/>
            <a:ext cx="3990975" cy="3714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16785" y="743585"/>
            <a:ext cx="7467600" cy="3238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29810" y="3672840"/>
            <a:ext cx="3152775" cy="61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06040" y="4454525"/>
            <a:ext cx="6534150" cy="3238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7805" y="8191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常用的基函数的类型如下。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5875" y="1250315"/>
            <a:ext cx="4210050" cy="8096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92195" y="2122805"/>
            <a:ext cx="6791325" cy="38766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7640" y="908050"/>
            <a:ext cx="6942455" cy="488569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4615" y="835660"/>
            <a:ext cx="9063990" cy="39255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23870" y="652145"/>
            <a:ext cx="6143625" cy="55530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83690" y="1518285"/>
            <a:ext cx="9553575" cy="328739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04010" y="944245"/>
            <a:ext cx="8852535" cy="3264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88515" y="4208780"/>
            <a:ext cx="8047990" cy="3848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79295" y="814070"/>
            <a:ext cx="8444865" cy="52292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7715" y="735330"/>
            <a:ext cx="8445500" cy="56769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23720" y="748665"/>
            <a:ext cx="7729855" cy="10941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14525" y="1737995"/>
            <a:ext cx="7639050" cy="51200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67535" y="1030605"/>
            <a:ext cx="8470265" cy="38652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9120" y="1155700"/>
            <a:ext cx="8898890" cy="38474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07615" y="610235"/>
            <a:ext cx="6562090" cy="20135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73985" y="2517140"/>
            <a:ext cx="6229985" cy="42595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6610" y="993140"/>
            <a:ext cx="8313420" cy="5054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38375" y="752475"/>
            <a:ext cx="7715250" cy="1514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735" b="3204"/>
          <a:stretch>
            <a:fillRect/>
          </a:stretch>
        </p:blipFill>
        <p:spPr>
          <a:xfrm>
            <a:off x="2366010" y="2209165"/>
            <a:ext cx="7459980" cy="45085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0775" y="723900"/>
            <a:ext cx="7621270" cy="556450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94255" y="681355"/>
            <a:ext cx="6441440" cy="1131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81885" y="1812925"/>
            <a:ext cx="6353810" cy="48812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6645" y="751840"/>
            <a:ext cx="8238490" cy="531368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40915" y="700405"/>
            <a:ext cx="7496175" cy="1038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40915" y="1738630"/>
            <a:ext cx="7410450" cy="37528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81250" y="647700"/>
            <a:ext cx="7429500" cy="5562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46605" y="1270000"/>
            <a:ext cx="8362315" cy="28054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8840" y="843280"/>
            <a:ext cx="8125460" cy="50165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71395" y="645160"/>
            <a:ext cx="7910195" cy="608711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49" b="71497"/>
          <a:stretch>
            <a:fillRect/>
          </a:stretch>
        </p:blipFill>
        <p:spPr>
          <a:xfrm>
            <a:off x="93980" y="643890"/>
            <a:ext cx="7127875" cy="1587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980" y="4899660"/>
            <a:ext cx="7410450" cy="1276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rcRect t="31616" r="204" b="63858"/>
          <a:stretch>
            <a:fillRect/>
          </a:stretch>
        </p:blipFill>
        <p:spPr>
          <a:xfrm>
            <a:off x="93980" y="2231390"/>
            <a:ext cx="7152640" cy="252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8305" y="2572385"/>
            <a:ext cx="7343775" cy="876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99030" y="3143885"/>
            <a:ext cx="2314575" cy="30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08305" y="3537585"/>
            <a:ext cx="6800850" cy="419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46620" y="3585845"/>
            <a:ext cx="3209925" cy="314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8305" y="4037330"/>
            <a:ext cx="7334250" cy="6000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70000" y="4271010"/>
            <a:ext cx="5076825" cy="4857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44" r="484" b="6628"/>
          <a:stretch>
            <a:fillRect/>
          </a:stretch>
        </p:blipFill>
        <p:spPr>
          <a:xfrm>
            <a:off x="2374900" y="717550"/>
            <a:ext cx="7856855" cy="5342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74900" y="6059805"/>
            <a:ext cx="6219825" cy="4953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14550" y="953770"/>
            <a:ext cx="7362825" cy="2371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98345" y="3509645"/>
            <a:ext cx="7981950" cy="20478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2675" y="957580"/>
            <a:ext cx="8048625" cy="5562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67410" y="1421765"/>
            <a:ext cx="10834370" cy="1756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457200" latinLnBrk="0"/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不管是最初的 DQN，还是 DQN 的变体 Double DQN，在值函数逼近时所用的神经网络都是卷积神经网络（图 19.14）。Dueling DQN 则从网络结构上改进了 DQN（图 19.15）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230" y="774065"/>
            <a:ext cx="1828800" cy="64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2025" y="2435225"/>
            <a:ext cx="3638550" cy="2162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67475" y="2206625"/>
            <a:ext cx="4257675" cy="239077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0895" y="889000"/>
            <a:ext cx="8205470" cy="536194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87950" y="-9525"/>
            <a:ext cx="1816100" cy="2645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203372" y="1751311"/>
            <a:ext cx="1778000" cy="1778000"/>
          </a:xfrm>
          <a:prstGeom prst="ellipse">
            <a:avLst/>
          </a:prstGeom>
          <a:solidFill>
            <a:schemeClr val="accent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21"/>
          <p:cNvSpPr txBox="1"/>
          <p:nvPr/>
        </p:nvSpPr>
        <p:spPr>
          <a:xfrm>
            <a:off x="5362782" y="2078861"/>
            <a:ext cx="1442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7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03372" y="6438900"/>
            <a:ext cx="1817882" cy="4831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5601" y="4273650"/>
            <a:ext cx="6416442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BA2326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策略梯度方法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BA2326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68855" y="659765"/>
            <a:ext cx="7362825" cy="3114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68855" y="4026535"/>
            <a:ext cx="7400925" cy="13430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2925" y="663575"/>
            <a:ext cx="6733540" cy="45993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4170" y="84645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19.4.1 策略近似及其优势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88285" y="5262880"/>
            <a:ext cx="7322820" cy="12033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7970" y="780415"/>
            <a:ext cx="7334250" cy="1362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2870" r="560"/>
          <a:stretch>
            <a:fillRect/>
          </a:stretch>
        </p:blipFill>
        <p:spPr>
          <a:xfrm>
            <a:off x="0" y="2142490"/>
            <a:ext cx="7548880" cy="528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4975" y="3742055"/>
            <a:ext cx="3173095" cy="2601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12445" y="2875280"/>
            <a:ext cx="5448300" cy="400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436110" y="3925570"/>
            <a:ext cx="3166110" cy="241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34975" y="3484880"/>
            <a:ext cx="6305550" cy="314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83880" y="3925570"/>
            <a:ext cx="3209925" cy="24860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1405" y="767080"/>
            <a:ext cx="7372350" cy="2028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05350" y="2426335"/>
            <a:ext cx="4933950" cy="571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59355" y="3057525"/>
            <a:ext cx="7448550" cy="29146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69720" y="800100"/>
            <a:ext cx="5505450" cy="3143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28595" y="1027430"/>
            <a:ext cx="6734175" cy="52006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7240" y="737870"/>
            <a:ext cx="1371600" cy="323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4615" y="873760"/>
            <a:ext cx="7310755" cy="53079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69515" y="688975"/>
            <a:ext cx="7562850" cy="592455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1905" y="1647190"/>
            <a:ext cx="9648190" cy="285623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920" r="68"/>
          <a:stretch>
            <a:fillRect/>
          </a:stretch>
        </p:blipFill>
        <p:spPr>
          <a:xfrm>
            <a:off x="2364740" y="864870"/>
            <a:ext cx="7581265" cy="553339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45895" y="692150"/>
            <a:ext cx="7496175" cy="1828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040" y="2520950"/>
            <a:ext cx="7962900" cy="400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74190" y="2921000"/>
            <a:ext cx="7905750" cy="25241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409825" y="688340"/>
            <a:ext cx="7372350" cy="57912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51405" y="767080"/>
            <a:ext cx="7372350" cy="20859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08580" y="2783840"/>
            <a:ext cx="6858000" cy="27813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90775" y="702310"/>
            <a:ext cx="7410450" cy="568642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72335" y="839470"/>
            <a:ext cx="8380730" cy="1772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38655" y="2777490"/>
            <a:ext cx="8863965" cy="1087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14830" y="3933190"/>
            <a:ext cx="8987790" cy="221742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2200" y="684530"/>
            <a:ext cx="7467600" cy="26765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66975" y="3361055"/>
            <a:ext cx="7362825" cy="25146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17090" y="878840"/>
            <a:ext cx="8147050" cy="510095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3175" y="1376680"/>
            <a:ext cx="9916795" cy="32518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8" y="1299618"/>
            <a:ext cx="3950789" cy="3950789"/>
          </a:xfrm>
          <a:prstGeom prst="rect">
            <a:avLst/>
          </a:prstGeom>
        </p:spPr>
      </p:pic>
      <p:grpSp>
        <p:nvGrpSpPr>
          <p:cNvPr id="59395" name="组合 4"/>
          <p:cNvGrpSpPr/>
          <p:nvPr/>
        </p:nvGrpSpPr>
        <p:grpSpPr bwMode="auto">
          <a:xfrm>
            <a:off x="0" y="333375"/>
            <a:ext cx="1489075" cy="419100"/>
            <a:chOff x="0" y="0"/>
            <a:chExt cx="1489439" cy="419100"/>
          </a:xfrm>
        </p:grpSpPr>
        <p:sp>
          <p:nvSpPr>
            <p:cNvPr id="59408" name="矩形 5"/>
            <p:cNvSpPr>
              <a:spLocks noChangeArrowheads="1"/>
            </p:cNvSpPr>
            <p:nvPr/>
          </p:nvSpPr>
          <p:spPr bwMode="auto">
            <a:xfrm>
              <a:off x="0" y="0"/>
              <a:ext cx="1260840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9409" name="矩形 6"/>
            <p:cNvSpPr>
              <a:spLocks noChangeArrowheads="1"/>
            </p:cNvSpPr>
            <p:nvPr/>
          </p:nvSpPr>
          <p:spPr bwMode="auto">
            <a:xfrm>
              <a:off x="1317989" y="0"/>
              <a:ext cx="66675" cy="419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9410" name="矩形 7"/>
            <p:cNvSpPr>
              <a:spLocks noChangeArrowheads="1"/>
            </p:cNvSpPr>
            <p:nvPr/>
          </p:nvSpPr>
          <p:spPr bwMode="auto">
            <a:xfrm>
              <a:off x="1441813" y="219075"/>
              <a:ext cx="47626" cy="2000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9396" name="矩形 8"/>
          <p:cNvSpPr/>
          <p:nvPr/>
        </p:nvSpPr>
        <p:spPr bwMode="auto">
          <a:xfrm>
            <a:off x="4686300" y="2287588"/>
            <a:ext cx="7105650" cy="1819275"/>
          </a:xfrm>
          <a:custGeom>
            <a:avLst/>
            <a:gdLst>
              <a:gd name="T0" fmla="*/ 0 w 6696075"/>
              <a:gd name="T1" fmla="*/ 0 h 1819275"/>
              <a:gd name="T2" fmla="*/ 9010271 w 6696075"/>
              <a:gd name="T3" fmla="*/ 19050 h 1819275"/>
              <a:gd name="T4" fmla="*/ 9010271 w 6696075"/>
              <a:gd name="T5" fmla="*/ 1809750 h 1819275"/>
              <a:gd name="T6" fmla="*/ 1510142 w 6696075"/>
              <a:gd name="T7" fmla="*/ 1819275 h 1819275"/>
              <a:gd name="T8" fmla="*/ 0 w 6696075"/>
              <a:gd name="T9" fmla="*/ 0 h 18192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96075" h="1819275">
                <a:moveTo>
                  <a:pt x="0" y="0"/>
                </a:moveTo>
                <a:lnTo>
                  <a:pt x="6696075" y="19050"/>
                </a:lnTo>
                <a:lnTo>
                  <a:pt x="6696075" y="1809750"/>
                </a:lnTo>
                <a:lnTo>
                  <a:pt x="1122277" y="18192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9397" name="矩形 9"/>
          <p:cNvSpPr>
            <a:spLocks noChangeArrowheads="1"/>
          </p:cNvSpPr>
          <p:nvPr/>
        </p:nvSpPr>
        <p:spPr bwMode="auto">
          <a:xfrm>
            <a:off x="12020550" y="2297113"/>
            <a:ext cx="171450" cy="1800225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9398" name="等腰三角形 11"/>
          <p:cNvSpPr/>
          <p:nvPr/>
        </p:nvSpPr>
        <p:spPr bwMode="auto">
          <a:xfrm>
            <a:off x="5895975" y="2297113"/>
            <a:ext cx="5895975" cy="1800225"/>
          </a:xfrm>
          <a:custGeom>
            <a:avLst/>
            <a:gdLst>
              <a:gd name="T0" fmla="*/ 0 w 5895976"/>
              <a:gd name="T1" fmla="*/ 1800225 h 1800225"/>
              <a:gd name="T2" fmla="*/ 3586166 w 5895976"/>
              <a:gd name="T3" fmla="*/ 0 h 1800225"/>
              <a:gd name="T4" fmla="*/ 5895971 w 5895976"/>
              <a:gd name="T5" fmla="*/ 1800225 h 1800225"/>
              <a:gd name="T6" fmla="*/ 0 w 5895976"/>
              <a:gd name="T7" fmla="*/ 1800225 h 1800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95976" h="1800225">
                <a:moveTo>
                  <a:pt x="0" y="1800225"/>
                </a:moveTo>
                <a:lnTo>
                  <a:pt x="3586171" y="0"/>
                </a:lnTo>
                <a:lnTo>
                  <a:pt x="5895976" y="1800225"/>
                </a:lnTo>
                <a:lnTo>
                  <a:pt x="0" y="18002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9399" name="矩形 14"/>
          <p:cNvSpPr>
            <a:spLocks noChangeArrowheads="1"/>
          </p:cNvSpPr>
          <p:nvPr/>
        </p:nvSpPr>
        <p:spPr bwMode="auto">
          <a:xfrm>
            <a:off x="0" y="6448425"/>
            <a:ext cx="12192000" cy="419100"/>
          </a:xfrm>
          <a:prstGeom prst="rect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9400" name="矩形 17"/>
          <p:cNvSpPr>
            <a:spLocks noChangeArrowheads="1"/>
          </p:cNvSpPr>
          <p:nvPr/>
        </p:nvSpPr>
        <p:spPr bwMode="auto">
          <a:xfrm>
            <a:off x="9271000" y="6448425"/>
            <a:ext cx="2921000" cy="422275"/>
          </a:xfrm>
          <a:prstGeom prst="rect">
            <a:avLst/>
          </a:prstGeom>
          <a:solidFill>
            <a:srgbClr val="7773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59401" name="直角三角形 15"/>
          <p:cNvSpPr>
            <a:spLocks noChangeArrowheads="1"/>
          </p:cNvSpPr>
          <p:nvPr/>
        </p:nvSpPr>
        <p:spPr bwMode="auto">
          <a:xfrm rot="-2482782">
            <a:off x="9013825" y="6180138"/>
            <a:ext cx="622300" cy="544512"/>
          </a:xfrm>
          <a:prstGeom prst="rtTriangle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</a:endParaRPr>
          </a:p>
        </p:txBody>
      </p:sp>
      <p:grpSp>
        <p:nvGrpSpPr>
          <p:cNvPr id="59402" name="组合 23"/>
          <p:cNvGrpSpPr/>
          <p:nvPr/>
        </p:nvGrpSpPr>
        <p:grpSpPr bwMode="auto">
          <a:xfrm>
            <a:off x="5705475" y="2776538"/>
            <a:ext cx="885825" cy="887412"/>
            <a:chOff x="0" y="0"/>
            <a:chExt cx="1236662" cy="1236662"/>
          </a:xfrm>
        </p:grpSpPr>
        <p:pic>
          <p:nvPicPr>
            <p:cNvPr id="59406" name="组合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26" y="343571"/>
              <a:ext cx="756779" cy="476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椭圆 22"/>
            <p:cNvSpPr>
              <a:spLocks noChangeArrowheads="1"/>
            </p:cNvSpPr>
            <p:nvPr/>
          </p:nvSpPr>
          <p:spPr bwMode="auto">
            <a:xfrm>
              <a:off x="0" y="0"/>
              <a:ext cx="1236662" cy="1236662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9403" name="文本框 24"/>
          <p:cNvSpPr txBox="1">
            <a:spLocks noChangeArrowheads="1"/>
          </p:cNvSpPr>
          <p:nvPr/>
        </p:nvSpPr>
        <p:spPr bwMode="auto">
          <a:xfrm>
            <a:off x="7389345" y="2607581"/>
            <a:ext cx="30443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谢    谢！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404" name="矩形 25"/>
          <p:cNvSpPr>
            <a:spLocks noChangeArrowheads="1"/>
          </p:cNvSpPr>
          <p:nvPr/>
        </p:nvSpPr>
        <p:spPr bwMode="auto">
          <a:xfrm>
            <a:off x="8402637" y="3527338"/>
            <a:ext cx="1844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</a:rPr>
              <a:t>Thank   You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9405" name="图片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849438"/>
            <a:ext cx="46259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commondata" val="eyJoZGlkIjoiOGVmMDA1YzYyODhlN2RiNWU0NTRhM2E2NDg3MzZkZjMifQ==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73529"/>
      </a:accent1>
      <a:accent2>
        <a:srgbClr val="E8282E"/>
      </a:accent2>
      <a:accent3>
        <a:srgbClr val="BA2326"/>
      </a:accent3>
      <a:accent4>
        <a:srgbClr val="8B0C04"/>
      </a:accent4>
      <a:accent5>
        <a:srgbClr val="680801"/>
      </a:accent5>
      <a:accent6>
        <a:srgbClr val="B91318"/>
      </a:accent6>
      <a:hlink>
        <a:srgbClr val="F73529"/>
      </a:hlink>
      <a:folHlink>
        <a:srgbClr val="BFBFBF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 主题 1">
    <a:dk1>
      <a:srgbClr val="000000"/>
    </a:dk1>
    <a:lt1>
      <a:srgbClr val="FFFFFF"/>
    </a:lt1>
    <a:dk2>
      <a:srgbClr val="768395"/>
    </a:dk2>
    <a:lt2>
      <a:srgbClr val="F0F0F0"/>
    </a:lt2>
    <a:accent1>
      <a:srgbClr val="F73529"/>
    </a:accent1>
    <a:accent2>
      <a:srgbClr val="E8282E"/>
    </a:accent2>
    <a:accent3>
      <a:srgbClr val="BA2326"/>
    </a:accent3>
    <a:accent4>
      <a:srgbClr val="8B0C04"/>
    </a:accent4>
    <a:accent5>
      <a:srgbClr val="680801"/>
    </a:accent5>
    <a:accent6>
      <a:srgbClr val="B91318"/>
    </a:accent6>
    <a:hlink>
      <a:srgbClr val="F7352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</Words>
  <Application>WPS 演示</Application>
  <PresentationFormat>Widescreen</PresentationFormat>
  <Paragraphs>48</Paragraphs>
  <Slides>93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93</vt:i4>
      </vt:variant>
    </vt:vector>
  </HeadingPairs>
  <TitlesOfParts>
    <vt:vector size="105" baseType="lpstr">
      <vt:lpstr>Arial</vt:lpstr>
      <vt:lpstr>宋体</vt:lpstr>
      <vt:lpstr>Wingdings</vt:lpstr>
      <vt:lpstr>Calibri</vt:lpstr>
      <vt:lpstr>Calibri Light</vt:lpstr>
      <vt:lpstr>楷体</vt:lpstr>
      <vt:lpstr>微软雅黑</vt:lpstr>
      <vt:lpstr>Times New Roman</vt:lpstr>
      <vt:lpstr>Roboto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互联网+时代：变革与创新</dc:title>
  <dc:creator>方匡南</dc:creator>
  <cp:lastModifiedBy>郭</cp:lastModifiedBy>
  <cp:revision>426</cp:revision>
  <dcterms:created xsi:type="dcterms:W3CDTF">2015-07-17T02:38:00Z</dcterms:created>
  <dcterms:modified xsi:type="dcterms:W3CDTF">2024-03-06T07:44:39Z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BD0ECEE5350A4F53BD6A905C83F9978F_12</vt:lpwstr>
  </property>
</Properties>
</file>